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35" r:id="rId631"/>
    <p:sldId id="1225" r:id="rId632"/>
    <p:sldId id="1236" r:id="rId633"/>
    <p:sldId id="1237" r:id="rId634"/>
    <p:sldId id="1238" r:id="rId635"/>
    <p:sldId id="1239" r:id="rId636"/>
    <p:sldId id="1240"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654" y="-3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6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a16="http://schemas.microsoft.com/office/drawing/2014/main" xmlns=""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a16="http://schemas.microsoft.com/office/drawing/2014/main" xmlns=""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a16="http://schemas.microsoft.com/office/drawing/2014/main" xmlns=""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xmlns=""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xmlns=""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'1970-10-17',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'1972-12-20', 'rajesh.mehta@gmail.com');</a:t>
            </a:r>
          </a:p>
          <a:p>
            <a:pPr marL="342900" indent="-342900">
              <a:buFont typeface="Arial" pitchFamily="34" charset="0"/>
              <a:buChar char="•"/>
            </a:pPr>
            <a:r>
              <a:rPr lang="en-US" dirty="0" smtClean="0">
                <a:latin typeface="Calibri (Body)"/>
                <a:cs typeface="Arial" pitchFamily="34" charset="0"/>
              </a:rPr>
              <a:t>INSERT INTO student VALUES (3, 'vipul', 'shah', '171-07-19', 'shahvipul@yahoomail.com');</a:t>
            </a:r>
          </a:p>
          <a:p>
            <a:pPr marL="342900" indent="-342900">
              <a:buFont typeface="Arial" pitchFamily="34" charset="0"/>
              <a:buChar char="•"/>
            </a:pPr>
            <a:r>
              <a:rPr lang="en-US" dirty="0" smtClean="0">
                <a:latin typeface="Calibri (Body)"/>
                <a:cs typeface="Arial" pitchFamily="34" charset="0"/>
              </a:rPr>
              <a:t>INSERT INTO student VALUES (4, '</a:t>
            </a:r>
            <a:r>
              <a:rPr lang="en-US" dirty="0" smtClean="0">
                <a:latin typeface="Calibri (Body)"/>
                <a:cs typeface="Arial" pitchFamily="34" charset="0"/>
              </a:rPr>
              <a:t>kamlesh</a:t>
            </a:r>
            <a:r>
              <a:rPr lang="en-US" dirty="0" smtClean="0">
                <a:latin typeface="Calibri (Body)"/>
                <a:cs typeface="Arial" pitchFamily="34" charset="0"/>
              </a:rPr>
              <a:t>', 'kaka', '1970-11-26', 'kamlesh.kaka@gmail.com');</a:t>
            </a:r>
          </a:p>
          <a:p>
            <a:pPr marL="228600" indent="-2286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r>
              <a:rPr lang="en-US" dirty="0" smtClean="0">
                <a:latin typeface="Calibri (Body)"/>
                <a:cs typeface="Arial" pitchFamily="34" charset="0"/>
              </a:rPr>
              <a:t>;</a:t>
            </a:r>
            <a:endParaRPr lang="en-US" dirty="0" smtClean="0">
              <a:latin typeface="Calibri (Body)"/>
              <a:cs typeface="Arial" pitchFamily="34" charset="0"/>
            </a:endParaRPr>
          </a:p>
        </p:txBody>
      </p:sp>
      <p:sp>
        <p:nvSpPr>
          <p:cNvPr id="22" name="Rectangle 21"/>
          <p:cNvSpPr/>
          <p:nvPr/>
        </p:nvSpPr>
        <p:spPr>
          <a:xfrm>
            <a:off x="190550" y="3429000"/>
            <a:ext cx="11233248"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a:t>
            </a:r>
            <a:r>
              <a:rPr lang="en-US" dirty="0" smtClean="0">
                <a:latin typeface="Calibri (Body)"/>
                <a:cs typeface="Arial" pitchFamily="34" charset="0"/>
              </a:rPr>
              <a:t>(default, 'ramlal', </a:t>
            </a:r>
            <a:r>
              <a:rPr lang="en-US" dirty="0" smtClean="0">
                <a:latin typeface="Calibri (Body)"/>
                <a:cs typeface="Arial" pitchFamily="34" charset="0"/>
              </a:rPr>
              <a:t>'</a:t>
            </a:r>
            <a:r>
              <a:rPr lang="en-US" dirty="0" smtClean="0">
                <a:latin typeface="Calibri (Body)"/>
                <a:cs typeface="Arial" pitchFamily="34" charset="0"/>
              </a:rPr>
              <a:t>kumar', '1974-11-07</a:t>
            </a:r>
            <a:r>
              <a:rPr lang="en-US" dirty="0" smtClean="0">
                <a:latin typeface="Calibri (Body)"/>
                <a:cs typeface="Arial" pitchFamily="34" charset="0"/>
              </a:rPr>
              <a:t>', </a:t>
            </a:r>
            <a:r>
              <a:rPr lang="en-US" dirty="0" smtClean="0">
                <a:latin typeface="Calibri (Body)"/>
                <a:cs typeface="Arial" pitchFamily="34" charset="0"/>
              </a:rPr>
              <a:t>'ramlal447@gmail.com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INTO student VALUES </a:t>
            </a:r>
            <a:r>
              <a:rPr lang="en-US" dirty="0" smtClean="0">
                <a:latin typeface="Calibri (Body)"/>
                <a:cs typeface="Arial" pitchFamily="34" charset="0"/>
              </a:rPr>
              <a:t>(</a:t>
            </a:r>
            <a:r>
              <a:rPr lang="en-US" dirty="0" smtClean="0">
                <a:latin typeface="Calibri (Body)"/>
                <a:cs typeface="Arial" pitchFamily="34" charset="0"/>
              </a:rPr>
              <a:t>default</a:t>
            </a:r>
            <a:r>
              <a:rPr lang="en-US" dirty="0" smtClean="0">
                <a:latin typeface="Calibri (Body)"/>
                <a:cs typeface="Arial" pitchFamily="34" charset="0"/>
              </a:rPr>
              <a:t>, 'raj', </a:t>
            </a:r>
            <a:r>
              <a:rPr lang="en-US" dirty="0" smtClean="0">
                <a:latin typeface="Calibri (Body)"/>
                <a:cs typeface="Arial" pitchFamily="34" charset="0"/>
              </a:rPr>
              <a:t>'</a:t>
            </a:r>
            <a:r>
              <a:rPr lang="en-US" dirty="0" smtClean="0">
                <a:latin typeface="Calibri (Body)"/>
                <a:cs typeface="Arial" pitchFamily="34" charset="0"/>
              </a:rPr>
              <a:t>sharma', </a:t>
            </a:r>
            <a:r>
              <a:rPr lang="en-US" dirty="0" smtClean="0">
                <a:latin typeface="Calibri (Body)"/>
                <a:cs typeface="Arial" pitchFamily="34" charset="0"/>
              </a:rPr>
              <a:t>'1972-12-20', </a:t>
            </a:r>
            <a:r>
              <a:rPr lang="en-US" dirty="0" smtClean="0">
                <a:latin typeface="Calibri (Body)"/>
                <a:cs typeface="Arial" pitchFamily="34" charset="0"/>
              </a:rPr>
              <a:t>'raj1999@gmail.com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INTO student VALUES </a:t>
            </a:r>
            <a:r>
              <a:rPr lang="en-US" dirty="0" smtClean="0">
                <a:latin typeface="Calibri (Body)"/>
                <a:cs typeface="Arial" pitchFamily="34" charset="0"/>
              </a:rPr>
              <a:t>(</a:t>
            </a:r>
            <a:r>
              <a:rPr lang="en-US" dirty="0" smtClean="0">
                <a:latin typeface="Calibri (Body)"/>
                <a:cs typeface="Arial" pitchFamily="34" charset="0"/>
              </a:rPr>
              <a:t>default</a:t>
            </a:r>
            <a:r>
              <a:rPr lang="en-US" dirty="0" smtClean="0">
                <a:latin typeface="Calibri (Body)"/>
                <a:cs typeface="Arial" pitchFamily="34" charset="0"/>
              </a:rPr>
              <a:t>, </a:t>
            </a:r>
            <a:r>
              <a:rPr lang="en-US" dirty="0" smtClean="0">
                <a:latin typeface="Calibri (Body)"/>
                <a:cs typeface="Arial" pitchFamily="34" charset="0"/>
              </a:rPr>
              <a:t>'</a:t>
            </a:r>
            <a:r>
              <a:rPr lang="en-US" dirty="0" smtClean="0">
                <a:latin typeface="Calibri (Body)"/>
                <a:cs typeface="Arial" pitchFamily="34" charset="0"/>
              </a:rPr>
              <a:t>bimal', </a:t>
            </a:r>
            <a:r>
              <a:rPr lang="en-US" dirty="0" smtClean="0">
                <a:latin typeface="Calibri (Body)"/>
                <a:cs typeface="Arial" pitchFamily="34" charset="0"/>
              </a:rPr>
              <a:t>'</a:t>
            </a:r>
            <a:r>
              <a:rPr lang="en-US" dirty="0" smtClean="0">
                <a:latin typeface="Calibri (Body)"/>
                <a:cs typeface="Arial" pitchFamily="34" charset="0"/>
              </a:rPr>
              <a:t>verma', </a:t>
            </a:r>
            <a:r>
              <a:rPr lang="en-US" dirty="0" smtClean="0">
                <a:latin typeface="Calibri (Body)"/>
                <a:cs typeface="Arial" pitchFamily="34" charset="0"/>
              </a:rPr>
              <a:t>'171-07-19', '</a:t>
            </a:r>
            <a:r>
              <a:rPr lang="en-US" dirty="0" smtClean="0">
                <a:latin typeface="Calibri (Body)"/>
                <a:cs typeface="Arial" pitchFamily="34" charset="0"/>
              </a:rPr>
              <a:t>bimal1984@yahoomail.com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INTO student VALUES </a:t>
            </a:r>
            <a:r>
              <a:rPr lang="en-US" dirty="0" smtClean="0">
                <a:latin typeface="Calibri (Body)"/>
                <a:cs typeface="Arial" pitchFamily="34" charset="0"/>
              </a:rPr>
              <a:t>(</a:t>
            </a:r>
            <a:r>
              <a:rPr lang="en-US" dirty="0" smtClean="0">
                <a:latin typeface="Calibri (Body)"/>
                <a:cs typeface="Arial" pitchFamily="34" charset="0"/>
              </a:rPr>
              <a:t>default</a:t>
            </a:r>
            <a:r>
              <a:rPr lang="en-US" dirty="0" smtClean="0">
                <a:latin typeface="Calibri (Body)"/>
                <a:cs typeface="Arial" pitchFamily="34" charset="0"/>
              </a:rPr>
              <a:t>, </a:t>
            </a:r>
            <a:r>
              <a:rPr lang="en-US" dirty="0" smtClean="0">
                <a:latin typeface="Calibri (Body)"/>
                <a:cs typeface="Arial" pitchFamily="34" charset="0"/>
              </a:rPr>
              <a:t>'</a:t>
            </a:r>
            <a:r>
              <a:rPr lang="en-US" dirty="0" smtClean="0">
                <a:latin typeface="Calibri (Body)"/>
                <a:cs typeface="Arial" pitchFamily="34" charset="0"/>
              </a:rPr>
              <a:t>kamlesh</a:t>
            </a:r>
            <a:r>
              <a:rPr lang="en-US" dirty="0" smtClean="0">
                <a:latin typeface="Calibri (Body)"/>
                <a:cs typeface="Arial" pitchFamily="34" charset="0"/>
              </a:rPr>
              <a:t>', </a:t>
            </a:r>
            <a:r>
              <a:rPr lang="en-US" dirty="0" smtClean="0">
                <a:latin typeface="Calibri (Body)"/>
                <a:cs typeface="Arial" pitchFamily="34" charset="0"/>
              </a:rPr>
              <a:t>'kumar', </a:t>
            </a:r>
            <a:r>
              <a:rPr lang="en-US" dirty="0" smtClean="0">
                <a:latin typeface="Calibri (Body)"/>
                <a:cs typeface="Arial" pitchFamily="34" charset="0"/>
              </a:rPr>
              <a:t>'1970-11-26', </a:t>
            </a:r>
            <a:r>
              <a:rPr lang="en-US" dirty="0" smtClean="0">
                <a:latin typeface="Calibri (Body)"/>
                <a:cs typeface="Arial" pitchFamily="34" charset="0"/>
              </a:rPr>
              <a:t>'kamlesh1623@gmail.com');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026" name="Picture 2"/>
          <p:cNvPicPr>
            <a:picLocks noChangeAspect="1" noChangeArrowheads="1"/>
          </p:cNvPicPr>
          <p:nvPr/>
        </p:nvPicPr>
        <p:blipFill>
          <a:blip r:embed="rId3" cstate="print"/>
          <a:srcRect/>
          <a:stretch>
            <a:fillRect/>
          </a:stretch>
        </p:blipFill>
        <p:spPr bwMode="auto">
          <a:xfrm>
            <a:off x="3640385" y="2204864"/>
            <a:ext cx="5191125" cy="1047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30860" y="4653136"/>
            <a:ext cx="5200650" cy="167640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0" name="Rectangle 9"/>
          <p:cNvSpPr/>
          <p:nvPr/>
        </p:nvSpPr>
        <p:spPr>
          <a:xfrm>
            <a:off x="334566" y="764704"/>
            <a:ext cx="11305256" cy="1600438"/>
          </a:xfrm>
          <a:prstGeom prst="rect">
            <a:avLst/>
          </a:prstGeom>
        </p:spPr>
        <p:txBody>
          <a:bodyPr wrap="square">
            <a:spAutoFit/>
          </a:bodyPr>
          <a:lstStyle/>
          <a:p>
            <a:r>
              <a:rPr lang="en-US" dirty="0" smtClean="0">
                <a:latin typeface="Calibri (Body)"/>
                <a:cs typeface="Arial" pitchFamily="34" charset="0"/>
              </a:rPr>
              <a:t>INSERT INTO student VALUES (1, 'ramesh', 'patel', '1970-10-17', 'ramesh.patel@gmail.com');</a:t>
            </a:r>
          </a:p>
          <a:p>
            <a:r>
              <a:rPr lang="en-US" dirty="0" smtClean="0">
                <a:latin typeface="Calibri (Body)"/>
                <a:cs typeface="Arial" pitchFamily="34" charset="0"/>
              </a:rPr>
              <a:t>INSERT INTO student VALUES (2, 'rajesh', 'mehta', '1972-12-20', 'rajesh.mehta@gmail.com');</a:t>
            </a:r>
          </a:p>
          <a:p>
            <a:r>
              <a:rPr lang="en-US" dirty="0" smtClean="0">
                <a:latin typeface="Calibri (Body)"/>
                <a:cs typeface="Arial" pitchFamily="34" charset="0"/>
              </a:rPr>
              <a:t>INSERT INTO student VALUES (3, 'vipul', 'shah', '171-07-19', 'shahvipul@yahoomail.com');</a:t>
            </a:r>
          </a:p>
          <a:p>
            <a:r>
              <a:rPr lang="en-US" dirty="0" smtClean="0">
                <a:latin typeface="Calibri (Body)"/>
                <a:cs typeface="Arial" pitchFamily="34" charset="0"/>
              </a:rPr>
              <a:t>INSERT INTO student VALUES (4, 'kamlesh', 'kaka', '1970-11-26', 'kamlesh.kaka@gmail.com');</a:t>
            </a:r>
          </a:p>
          <a:p>
            <a:endParaRPr lang="en-US" sz="800" dirty="0" smtClean="0">
              <a:latin typeface="Calibri (Body)"/>
              <a:cs typeface="Arial" pitchFamily="34" charset="0"/>
            </a:endParaRPr>
          </a:p>
          <a:p>
            <a:r>
              <a:rPr lang="en-US" dirty="0" smtClean="0">
                <a:latin typeface="Calibri (Body)"/>
                <a:cs typeface="Arial" pitchFamily="34" charset="0"/>
              </a:rPr>
              <a:t>SELECT * FROM student;</a:t>
            </a:r>
          </a:p>
        </p:txBody>
      </p:sp>
      <p:sp>
        <p:nvSpPr>
          <p:cNvPr id="12" name="Rectangle 11"/>
          <p:cNvSpPr/>
          <p:nvPr/>
        </p:nvSpPr>
        <p:spPr>
          <a:xfrm>
            <a:off x="334566"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1026" name="Picture 2"/>
          <p:cNvPicPr>
            <a:picLocks noChangeAspect="1" noChangeArrowheads="1"/>
          </p:cNvPicPr>
          <p:nvPr/>
        </p:nvPicPr>
        <p:blipFill>
          <a:blip r:embed="rId3" cstate="print"/>
          <a:srcRect/>
          <a:stretch>
            <a:fillRect/>
          </a:stretch>
        </p:blipFill>
        <p:spPr bwMode="auto">
          <a:xfrm>
            <a:off x="406574" y="2420888"/>
            <a:ext cx="5172075" cy="1057275"/>
          </a:xfrm>
          <a:prstGeom prst="rect">
            <a:avLst/>
          </a:prstGeom>
          <a:noFill/>
          <a:ln w="9525">
            <a:noFill/>
            <a:miter lim="800000"/>
            <a:headEnd/>
            <a:tailEnd/>
          </a:ln>
        </p:spPr>
      </p:pic>
      <p:pic>
        <p:nvPicPr>
          <p:cNvPr id="2" name="Picture 3"/>
          <p:cNvPicPr>
            <a:picLocks noChangeAspect="1" noChangeArrowheads="1"/>
          </p:cNvPicPr>
          <p:nvPr/>
        </p:nvPicPr>
        <p:blipFill>
          <a:blip r:embed="rId4" cstate="print"/>
          <a:srcRect/>
          <a:stretch>
            <a:fillRect/>
          </a:stretch>
        </p:blipFill>
        <p:spPr bwMode="auto">
          <a:xfrm>
            <a:off x="406574" y="5373216"/>
            <a:ext cx="3343275" cy="103822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0" name="Rectangle 9"/>
          <p:cNvSpPr/>
          <p:nvPr/>
        </p:nvSpPr>
        <p:spPr>
          <a:xfrm>
            <a:off x="334566" y="764704"/>
            <a:ext cx="11305256" cy="1600438"/>
          </a:xfrm>
          <a:prstGeom prst="rect">
            <a:avLst/>
          </a:prstGeom>
        </p:spPr>
        <p:txBody>
          <a:bodyPr wrap="square">
            <a:spAutoFit/>
          </a:bodyPr>
          <a:lstStyle/>
          <a:p>
            <a:r>
              <a:rPr lang="en-US" dirty="0" smtClean="0">
                <a:latin typeface="Calibri (Body)"/>
                <a:cs typeface="Arial" pitchFamily="34" charset="0"/>
              </a:rPr>
              <a:t>INSERT INTO student VALUES (1, 'ramesh', 'patel', '1970-10-17', 'ramesh.patel@gmail.com');</a:t>
            </a:r>
          </a:p>
          <a:p>
            <a:r>
              <a:rPr lang="en-US" dirty="0" smtClean="0">
                <a:latin typeface="Calibri (Body)"/>
                <a:cs typeface="Arial" pitchFamily="34" charset="0"/>
              </a:rPr>
              <a:t>INSERT INTO student VALUES (2, 'rajesh', 'mehta', '1972-12-20', 'rajesh.mehta@gmail.com');</a:t>
            </a:r>
          </a:p>
          <a:p>
            <a:r>
              <a:rPr lang="en-US" dirty="0" smtClean="0">
                <a:latin typeface="Calibri (Body)"/>
                <a:cs typeface="Arial" pitchFamily="34" charset="0"/>
              </a:rPr>
              <a:t>INSERT INTO student VALUES (3, 'vipul', 'shah', '171-07-19', 'shahvipul@yahoomail.com');</a:t>
            </a:r>
          </a:p>
          <a:p>
            <a:r>
              <a:rPr lang="en-US" dirty="0" smtClean="0">
                <a:latin typeface="Calibri (Body)"/>
                <a:cs typeface="Arial" pitchFamily="34" charset="0"/>
              </a:rPr>
              <a:t>INSERT INTO student VALUES (4, 'kamlesh', 'kaka', '1970-11-26', 'kamlesh.kaka@gmail.com');</a:t>
            </a:r>
          </a:p>
          <a:p>
            <a:endParaRPr lang="en-US" sz="800" dirty="0" smtClean="0">
              <a:latin typeface="Calibri (Body)"/>
              <a:cs typeface="Arial" pitchFamily="34" charset="0"/>
            </a:endParaRPr>
          </a:p>
          <a:p>
            <a:r>
              <a:rPr lang="en-US" dirty="0" smtClean="0">
                <a:latin typeface="Calibri (Body)"/>
                <a:cs typeface="Arial" pitchFamily="34" charset="0"/>
              </a:rPr>
              <a:t>SELECT * FROM student;</a:t>
            </a:r>
          </a:p>
        </p:txBody>
      </p:sp>
      <p:sp>
        <p:nvSpPr>
          <p:cNvPr id="12" name="Rectangle 11"/>
          <p:cNvSpPr/>
          <p:nvPr/>
        </p:nvSpPr>
        <p:spPr>
          <a:xfrm>
            <a:off x="334566" y="3628762"/>
            <a:ext cx="1130525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1026" name="Picture 2"/>
          <p:cNvPicPr>
            <a:picLocks noChangeAspect="1" noChangeArrowheads="1"/>
          </p:cNvPicPr>
          <p:nvPr/>
        </p:nvPicPr>
        <p:blipFill>
          <a:blip r:embed="rId3" cstate="print"/>
          <a:srcRect/>
          <a:stretch>
            <a:fillRect/>
          </a:stretch>
        </p:blipFill>
        <p:spPr bwMode="auto">
          <a:xfrm>
            <a:off x="406574" y="2420888"/>
            <a:ext cx="5172075" cy="1057275"/>
          </a:xfrm>
          <a:prstGeom prst="rect">
            <a:avLst/>
          </a:prstGeom>
          <a:noFill/>
          <a:ln w="9525">
            <a:noFill/>
            <a:miter lim="800000"/>
            <a:headEnd/>
            <a:tailEnd/>
          </a:ln>
        </p:spPr>
      </p:pic>
      <p:pic>
        <p:nvPicPr>
          <p:cNvPr id="2" name="Picture 2"/>
          <p:cNvPicPr>
            <a:picLocks noChangeAspect="1" noChangeArrowheads="1"/>
          </p:cNvPicPr>
          <p:nvPr/>
        </p:nvPicPr>
        <p:blipFill>
          <a:blip r:embed="rId4" cstate="print"/>
          <a:srcRect/>
          <a:stretch>
            <a:fillRect/>
          </a:stretch>
        </p:blipFill>
        <p:spPr bwMode="auto">
          <a:xfrm>
            <a:off x="7751390" y="3645024"/>
            <a:ext cx="4119641" cy="2088232"/>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51054</TotalTime>
  <Words>50466</Words>
  <Application>Microsoft Office PowerPoint</Application>
  <PresentationFormat>Custom</PresentationFormat>
  <Paragraphs>6836</Paragraphs>
  <Slides>636</Slides>
  <Notes>30</Notes>
  <HiddenSlides>80</HiddenSlides>
  <MMClips>0</MMClips>
  <ScaleCrop>false</ScaleCrop>
  <HeadingPairs>
    <vt:vector size="4" baseType="variant">
      <vt:variant>
        <vt:lpstr>Theme</vt:lpstr>
      </vt:variant>
      <vt:variant>
        <vt:i4>1</vt:i4>
      </vt:variant>
      <vt:variant>
        <vt:lpstr>Slide Titles</vt:lpstr>
      </vt:variant>
      <vt:variant>
        <vt:i4>636</vt:i4>
      </vt:variant>
    </vt:vector>
  </HeadingPairs>
  <TitlesOfParts>
    <vt:vector size="63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2828</cp:revision>
  <dcterms:created xsi:type="dcterms:W3CDTF">2019-04-24T09:11:59Z</dcterms:created>
  <dcterms:modified xsi:type="dcterms:W3CDTF">2020-06-03T06:12:54Z</dcterms:modified>
</cp:coreProperties>
</file>